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9"/>
    <p:restoredTop sz="94590"/>
  </p:normalViewPr>
  <p:slideViewPr>
    <p:cSldViewPr snapToGrid="0" snapToObjects="1">
      <p:cViewPr varScale="1">
        <p:scale>
          <a:sx n="86" d="100"/>
          <a:sy n="86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07B1-4DBC-5F4F-B2C5-A7921DA64428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A87A-97C9-D149-979D-4953E1E6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8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07B1-4DBC-5F4F-B2C5-A7921DA64428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A87A-97C9-D149-979D-4953E1E6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07B1-4DBC-5F4F-B2C5-A7921DA64428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A87A-97C9-D149-979D-4953E1E6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07B1-4DBC-5F4F-B2C5-A7921DA64428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A87A-97C9-D149-979D-4953E1E6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07B1-4DBC-5F4F-B2C5-A7921DA64428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A87A-97C9-D149-979D-4953E1E6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1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07B1-4DBC-5F4F-B2C5-A7921DA64428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A87A-97C9-D149-979D-4953E1E6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8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07B1-4DBC-5F4F-B2C5-A7921DA64428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A87A-97C9-D149-979D-4953E1E6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5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07B1-4DBC-5F4F-B2C5-A7921DA64428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A87A-97C9-D149-979D-4953E1E6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5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07B1-4DBC-5F4F-B2C5-A7921DA64428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A87A-97C9-D149-979D-4953E1E6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8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07B1-4DBC-5F4F-B2C5-A7921DA64428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A87A-97C9-D149-979D-4953E1E6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4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07B1-4DBC-5F4F-B2C5-A7921DA64428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A87A-97C9-D149-979D-4953E1E6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8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907B1-4DBC-5F4F-B2C5-A7921DA64428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AA87A-97C9-D149-979D-4953E1E6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9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Garrison pre coll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4" t="47124" r="26189" b="20317"/>
          <a:stretch>
            <a:fillRect/>
          </a:stretch>
        </p:blipFill>
        <p:spPr bwMode="auto">
          <a:xfrm>
            <a:off x="3124201" y="1"/>
            <a:ext cx="6488113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3" descr="DSC_00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5" t="52853" r="36363" b="23996"/>
          <a:stretch>
            <a:fillRect/>
          </a:stretch>
        </p:blipFill>
        <p:spPr bwMode="auto">
          <a:xfrm>
            <a:off x="3124200" y="3192464"/>
            <a:ext cx="6553200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72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CLINT TERRILL</dc:creator>
  <cp:lastModifiedBy>CLINT TERRILL</cp:lastModifiedBy>
  <cp:revision>1</cp:revision>
  <dcterms:created xsi:type="dcterms:W3CDTF">2018-12-17T14:39:58Z</dcterms:created>
  <dcterms:modified xsi:type="dcterms:W3CDTF">2018-12-17T14:42:45Z</dcterms:modified>
</cp:coreProperties>
</file>